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D5A9-AFCE-49E9-9877-B557841EC368}" type="datetimeFigureOut">
              <a:rPr lang="it-IT" smtClean="0"/>
              <a:pPr/>
              <a:t>01/02/2014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38E1-DFF5-4A0C-A202-68F058EED5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UNA STORIA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  <a:p>
            <a:r>
              <a:rPr lang="it-IT" smtClean="0"/>
              <a:t>(dai vangeli)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CI</a:t>
            </a:r>
            <a:r>
              <a:rPr lang="it-IT" dirty="0" smtClean="0"/>
              <a:t> SEI ARRIVATO?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VUOI L’AIUTINO DA CASA?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RIPROVIAMO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109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57224" y="1142984"/>
            <a:ext cx="3600450" cy="4629150"/>
          </a:xfrm>
        </p:spPr>
      </p:pic>
      <p:sp>
        <p:nvSpPr>
          <p:cNvPr id="8" name="CasellaDiTesto 7"/>
          <p:cNvSpPr txBox="1"/>
          <p:nvPr/>
        </p:nvSpPr>
        <p:spPr>
          <a:xfrm>
            <a:off x="4857752" y="1000108"/>
            <a:ext cx="36433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/>
              <a:t>«</a:t>
            </a:r>
            <a:r>
              <a:rPr lang="it-IT" sz="5400" dirty="0" smtClean="0"/>
              <a:t>Vieni </a:t>
            </a:r>
            <a:r>
              <a:rPr lang="it-IT" sz="5400" dirty="0"/>
              <a:t>dietro a me, </a:t>
            </a:r>
            <a:endParaRPr lang="it-IT" sz="5400" dirty="0" smtClean="0"/>
          </a:p>
          <a:p>
            <a:pPr algn="ctr"/>
            <a:r>
              <a:rPr lang="it-IT" sz="5400" dirty="0" smtClean="0"/>
              <a:t>ti </a:t>
            </a:r>
            <a:r>
              <a:rPr lang="it-IT" sz="5400" dirty="0"/>
              <a:t>farò </a:t>
            </a:r>
            <a:endParaRPr lang="it-IT" sz="5400" dirty="0" smtClean="0"/>
          </a:p>
          <a:p>
            <a:pPr algn="ctr"/>
            <a:r>
              <a:rPr lang="it-IT" sz="5400" dirty="0" smtClean="0"/>
              <a:t>pescatore </a:t>
            </a:r>
          </a:p>
          <a:p>
            <a:pPr algn="ctr"/>
            <a:r>
              <a:rPr lang="it-IT" sz="5400" dirty="0" smtClean="0"/>
              <a:t>di </a:t>
            </a:r>
            <a:r>
              <a:rPr lang="it-IT" sz="5400" dirty="0"/>
              <a:t>uomini».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1091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3994660" cy="6200786"/>
          </a:xfrm>
          <a:solidFill>
            <a:schemeClr val="bg1"/>
          </a:solidFill>
        </p:spPr>
      </p:pic>
      <p:sp>
        <p:nvSpPr>
          <p:cNvPr id="8" name="CasellaDiTesto 7"/>
          <p:cNvSpPr txBox="1"/>
          <p:nvPr/>
        </p:nvSpPr>
        <p:spPr>
          <a:xfrm>
            <a:off x="4857752" y="642918"/>
            <a:ext cx="36433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«Signore</a:t>
            </a:r>
            <a:r>
              <a:rPr lang="it-IT" sz="2400" dirty="0"/>
              <a:t>, se sei tu, comandami di venire verso di te sulle acque». </a:t>
            </a:r>
            <a:endParaRPr lang="it-IT" sz="2400" baseline="30000" dirty="0"/>
          </a:p>
          <a:p>
            <a:pPr algn="ctr"/>
            <a:r>
              <a:rPr lang="it-IT" sz="2400" dirty="0" smtClean="0"/>
              <a:t>Ed </a:t>
            </a:r>
            <a:r>
              <a:rPr lang="it-IT" sz="2400" dirty="0"/>
              <a:t>egli disse: «Vieni!». </a:t>
            </a:r>
          </a:p>
          <a:p>
            <a:pPr algn="ctr"/>
            <a:r>
              <a:rPr lang="it-IT" sz="2400" dirty="0" smtClean="0"/>
              <a:t>Scese </a:t>
            </a:r>
            <a:r>
              <a:rPr lang="it-IT" sz="2400" dirty="0"/>
              <a:t>dalla barca, si mise a camminare sulle acque e andò verso Gesù. </a:t>
            </a:r>
            <a:endParaRPr lang="it-IT" sz="2400" baseline="30000" dirty="0"/>
          </a:p>
          <a:p>
            <a:pPr algn="ctr"/>
            <a:r>
              <a:rPr lang="it-IT" sz="2400" dirty="0" smtClean="0"/>
              <a:t>Ma</a:t>
            </a:r>
            <a:r>
              <a:rPr lang="it-IT" sz="2400" dirty="0"/>
              <a:t>, vedendo che il vento era forte, s’impaurì e, cominciando ad affondare, gridò: «Signore, salvami!». </a:t>
            </a:r>
            <a:r>
              <a:rPr lang="it-IT" sz="2400" dirty="0" smtClean="0"/>
              <a:t>E </a:t>
            </a:r>
            <a:r>
              <a:rPr lang="it-IT" sz="2400" dirty="0"/>
              <a:t>subito Gesù tese la mano, lo afferrò e gli disse: «Uomo di poca fede, perché hai dubitato?».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857752" y="642918"/>
            <a:ext cx="364333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Da </a:t>
            </a:r>
            <a:r>
              <a:rPr lang="it-IT" sz="2400" dirty="0"/>
              <a:t>quel momento molti dei suoi discepoli tornarono indietro e non andavano più con lui. </a:t>
            </a:r>
            <a:endParaRPr lang="it-IT" sz="2400" baseline="30000" dirty="0"/>
          </a:p>
          <a:p>
            <a:pPr algn="ctr"/>
            <a:r>
              <a:rPr lang="it-IT" sz="2400" dirty="0" smtClean="0"/>
              <a:t>Disse </a:t>
            </a:r>
            <a:r>
              <a:rPr lang="it-IT" sz="2400" dirty="0"/>
              <a:t>allora Gesù ai Dodici: «Volete andarvene </a:t>
            </a:r>
            <a:endParaRPr lang="it-IT" sz="2400" dirty="0" smtClean="0"/>
          </a:p>
          <a:p>
            <a:pPr algn="ctr"/>
            <a:r>
              <a:rPr lang="it-IT" sz="2400" dirty="0" smtClean="0"/>
              <a:t>anche </a:t>
            </a:r>
            <a:r>
              <a:rPr lang="it-IT" sz="2400" dirty="0"/>
              <a:t>voi?». </a:t>
            </a:r>
            <a:endParaRPr lang="it-IT" sz="2400" baseline="30000" dirty="0"/>
          </a:p>
          <a:p>
            <a:pPr algn="ctr"/>
            <a:r>
              <a:rPr lang="it-IT" sz="2400" dirty="0" smtClean="0"/>
              <a:t>Gli rispose: </a:t>
            </a:r>
          </a:p>
          <a:p>
            <a:pPr algn="ctr"/>
            <a:r>
              <a:rPr lang="it-IT" sz="2400" dirty="0" smtClean="0"/>
              <a:t>«</a:t>
            </a:r>
            <a:r>
              <a:rPr lang="it-IT" sz="2400" dirty="0"/>
              <a:t>Signore, da chi andremo? Tu hai parole di vita eterna </a:t>
            </a:r>
            <a:r>
              <a:rPr lang="it-IT" sz="2400" dirty="0" smtClean="0"/>
              <a:t>e </a:t>
            </a:r>
            <a:r>
              <a:rPr lang="it-IT" sz="2400" dirty="0"/>
              <a:t>noi abbiamo creduto e conosciuto che tu sei </a:t>
            </a:r>
            <a:endParaRPr lang="it-IT" sz="2400" dirty="0" smtClean="0"/>
          </a:p>
          <a:p>
            <a:pPr algn="ctr"/>
            <a:r>
              <a:rPr lang="it-IT" sz="2400" dirty="0" smtClean="0"/>
              <a:t>il </a:t>
            </a:r>
            <a:r>
              <a:rPr lang="it-IT" sz="2400" dirty="0"/>
              <a:t>Santo di </a:t>
            </a:r>
            <a:r>
              <a:rPr lang="it-IT" sz="2400" dirty="0" smtClean="0"/>
              <a:t>Dio»</a:t>
            </a:r>
            <a:endParaRPr lang="it-IT" sz="2400" dirty="0"/>
          </a:p>
        </p:txBody>
      </p:sp>
      <p:pic>
        <p:nvPicPr>
          <p:cNvPr id="4" name="Picture 2" descr="F:\ClipArt\47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4003018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857752" y="642918"/>
            <a:ext cx="36433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Gesù cominciò </a:t>
            </a:r>
            <a:r>
              <a:rPr lang="it-IT" sz="2000" dirty="0"/>
              <a:t>a insegnare loro che il Figlio dell’uomo doveva soffrire molto ed essere rifiutato dagli anziani, dai capi dei sacerdoti e dagli scribi, venire ucciso e, dopo tre giorni, risorgere. </a:t>
            </a:r>
            <a:endParaRPr lang="it-IT" sz="2000" baseline="30000" dirty="0"/>
          </a:p>
          <a:p>
            <a:pPr algn="ctr"/>
            <a:r>
              <a:rPr lang="it-IT" sz="2000" dirty="0" smtClean="0"/>
              <a:t>Faceva </a:t>
            </a:r>
            <a:r>
              <a:rPr lang="it-IT" sz="2000" dirty="0"/>
              <a:t>questo discorso apertamente. </a:t>
            </a:r>
            <a:endParaRPr lang="it-IT" sz="2000" dirty="0" smtClean="0"/>
          </a:p>
          <a:p>
            <a:pPr algn="ctr"/>
            <a:r>
              <a:rPr lang="it-IT" sz="2000" dirty="0" smtClean="0"/>
              <a:t>*** </a:t>
            </a:r>
            <a:r>
              <a:rPr lang="it-IT" sz="2000" dirty="0"/>
              <a:t>lo prese in disparte e si mise a rimproverarlo. </a:t>
            </a:r>
            <a:endParaRPr lang="it-IT" sz="2000" baseline="30000" dirty="0"/>
          </a:p>
          <a:p>
            <a:pPr algn="ctr"/>
            <a:r>
              <a:rPr lang="it-IT" sz="2000" dirty="0" smtClean="0"/>
              <a:t>Ma </a:t>
            </a:r>
            <a:r>
              <a:rPr lang="it-IT" sz="2000" dirty="0"/>
              <a:t>egli, voltatosi e guardando i suoi discepoli, </a:t>
            </a:r>
            <a:r>
              <a:rPr lang="it-IT" sz="2000" dirty="0" smtClean="0"/>
              <a:t>lo rimproverò </a:t>
            </a:r>
          </a:p>
          <a:p>
            <a:pPr algn="ctr"/>
            <a:r>
              <a:rPr lang="it-IT" sz="2000" dirty="0" smtClean="0"/>
              <a:t>e </a:t>
            </a:r>
            <a:r>
              <a:rPr lang="it-IT" sz="2000" dirty="0"/>
              <a:t>disse: </a:t>
            </a:r>
            <a:endParaRPr lang="it-IT" sz="2000" dirty="0" smtClean="0"/>
          </a:p>
          <a:p>
            <a:pPr algn="ctr"/>
            <a:r>
              <a:rPr lang="it-IT" sz="2000" dirty="0" smtClean="0"/>
              <a:t>«</a:t>
            </a:r>
            <a:r>
              <a:rPr lang="it-IT" sz="2000" dirty="0"/>
              <a:t>Va’ dietro a me, Satana! </a:t>
            </a:r>
            <a:endParaRPr lang="it-IT" sz="2000" dirty="0" smtClean="0"/>
          </a:p>
          <a:p>
            <a:pPr algn="ctr"/>
            <a:r>
              <a:rPr lang="it-IT" sz="2000" dirty="0" smtClean="0"/>
              <a:t>Perché </a:t>
            </a:r>
            <a:r>
              <a:rPr lang="it-IT" sz="2000" dirty="0"/>
              <a:t>tu non pensi secondo Dio, ma secondo gli uomini».</a:t>
            </a:r>
          </a:p>
        </p:txBody>
      </p:sp>
      <p:pic>
        <p:nvPicPr>
          <p:cNvPr id="5" name="Immagine 4" descr="106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0"/>
            <a:ext cx="39651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929190" y="302359"/>
            <a:ext cx="36433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«Anche </a:t>
            </a:r>
            <a:r>
              <a:rPr lang="it-IT" sz="2000" dirty="0"/>
              <a:t>tu eri con il Nazareno, con Gesù». </a:t>
            </a:r>
            <a:endParaRPr lang="it-IT" sz="2000" baseline="30000" dirty="0"/>
          </a:p>
          <a:p>
            <a:pPr algn="ctr"/>
            <a:r>
              <a:rPr lang="it-IT" sz="2000" dirty="0" smtClean="0"/>
              <a:t>Ma </a:t>
            </a:r>
            <a:r>
              <a:rPr lang="it-IT" sz="2000" dirty="0"/>
              <a:t>egli negò, dicendo: </a:t>
            </a:r>
            <a:endParaRPr lang="it-IT" sz="2000" dirty="0" smtClean="0"/>
          </a:p>
          <a:p>
            <a:pPr algn="ctr"/>
            <a:r>
              <a:rPr lang="it-IT" sz="2000" dirty="0" smtClean="0"/>
              <a:t>«</a:t>
            </a:r>
            <a:r>
              <a:rPr lang="it-IT" sz="2000" dirty="0"/>
              <a:t>Non so e non capisco </a:t>
            </a:r>
            <a:endParaRPr lang="it-IT" sz="2000" dirty="0" smtClean="0"/>
          </a:p>
          <a:p>
            <a:pPr algn="ctr"/>
            <a:r>
              <a:rPr lang="it-IT" sz="2000" dirty="0" smtClean="0"/>
              <a:t>che </a:t>
            </a:r>
            <a:r>
              <a:rPr lang="it-IT" sz="2000" dirty="0"/>
              <a:t>cosa dici</a:t>
            </a:r>
            <a:r>
              <a:rPr lang="it-IT" sz="2000" dirty="0" smtClean="0"/>
              <a:t>».</a:t>
            </a:r>
          </a:p>
          <a:p>
            <a:pPr algn="ctr"/>
            <a:r>
              <a:rPr lang="it-IT" sz="2000" dirty="0" smtClean="0"/>
              <a:t>La </a:t>
            </a:r>
            <a:r>
              <a:rPr lang="it-IT" sz="2000" dirty="0"/>
              <a:t>serva, vedendolo, </a:t>
            </a:r>
            <a:endParaRPr lang="it-IT" sz="2000" dirty="0" smtClean="0"/>
          </a:p>
          <a:p>
            <a:pPr algn="ctr"/>
            <a:r>
              <a:rPr lang="it-IT" sz="2000" dirty="0" smtClean="0"/>
              <a:t>ricominciò </a:t>
            </a:r>
            <a:r>
              <a:rPr lang="it-IT" sz="2000" dirty="0"/>
              <a:t>a dire ai presenti: «Costui è uno di loro». </a:t>
            </a:r>
            <a:endParaRPr lang="it-IT" sz="2000" baseline="30000" dirty="0"/>
          </a:p>
          <a:p>
            <a:pPr algn="ctr"/>
            <a:r>
              <a:rPr lang="it-IT" sz="2000" dirty="0" smtClean="0"/>
              <a:t>Ma </a:t>
            </a:r>
            <a:r>
              <a:rPr lang="it-IT" sz="2000" dirty="0"/>
              <a:t>egli di nuovo negava. </a:t>
            </a:r>
            <a:endParaRPr lang="it-IT" sz="2000" dirty="0" smtClean="0"/>
          </a:p>
          <a:p>
            <a:pPr algn="ctr"/>
            <a:r>
              <a:rPr lang="it-IT" sz="2000" dirty="0" smtClean="0"/>
              <a:t>Poco </a:t>
            </a:r>
            <a:r>
              <a:rPr lang="it-IT" sz="2000" dirty="0"/>
              <a:t>dopo i presenti </a:t>
            </a:r>
            <a:endParaRPr lang="it-IT" sz="2000" dirty="0" smtClean="0"/>
          </a:p>
          <a:p>
            <a:pPr algn="ctr"/>
            <a:r>
              <a:rPr lang="it-IT" sz="2000" dirty="0" smtClean="0"/>
              <a:t>dicevano </a:t>
            </a:r>
            <a:r>
              <a:rPr lang="it-IT" sz="2000" dirty="0"/>
              <a:t>di </a:t>
            </a:r>
            <a:r>
              <a:rPr lang="it-IT" sz="2000" dirty="0" smtClean="0"/>
              <a:t>nuovo: </a:t>
            </a:r>
          </a:p>
          <a:p>
            <a:pPr algn="ctr"/>
            <a:r>
              <a:rPr lang="it-IT" sz="2000" dirty="0" smtClean="0"/>
              <a:t>«</a:t>
            </a:r>
            <a:r>
              <a:rPr lang="it-IT" sz="2000" dirty="0"/>
              <a:t>È vero, tu certo sei uno di loro; infatti sei Galileo». </a:t>
            </a:r>
            <a:endParaRPr lang="it-IT" sz="2000" baseline="30000" dirty="0"/>
          </a:p>
          <a:p>
            <a:pPr algn="ctr"/>
            <a:r>
              <a:rPr lang="it-IT" sz="2000" dirty="0" smtClean="0"/>
              <a:t>Ma </a:t>
            </a:r>
            <a:r>
              <a:rPr lang="it-IT" sz="2000" dirty="0"/>
              <a:t>egli cominciò a imprecare </a:t>
            </a:r>
            <a:endParaRPr lang="it-IT" sz="2000" dirty="0" smtClean="0"/>
          </a:p>
          <a:p>
            <a:pPr algn="ctr"/>
            <a:r>
              <a:rPr lang="it-IT" sz="2000" dirty="0" smtClean="0"/>
              <a:t>e </a:t>
            </a:r>
            <a:r>
              <a:rPr lang="it-IT" sz="2000" dirty="0"/>
              <a:t>a giurare: </a:t>
            </a:r>
            <a:endParaRPr lang="it-IT" sz="2000" dirty="0" smtClean="0"/>
          </a:p>
          <a:p>
            <a:pPr algn="ctr"/>
            <a:r>
              <a:rPr lang="it-IT" sz="2000" dirty="0" smtClean="0"/>
              <a:t>«</a:t>
            </a:r>
            <a:r>
              <a:rPr lang="it-IT" sz="2000" dirty="0"/>
              <a:t>Non conosco quest’uomo </a:t>
            </a:r>
            <a:endParaRPr lang="it-IT" sz="2000" dirty="0" smtClean="0"/>
          </a:p>
          <a:p>
            <a:pPr algn="ctr"/>
            <a:r>
              <a:rPr lang="it-IT" sz="2000" dirty="0" smtClean="0"/>
              <a:t>di </a:t>
            </a:r>
            <a:r>
              <a:rPr lang="it-IT" sz="2000" dirty="0"/>
              <a:t>cui parlate». </a:t>
            </a:r>
            <a:endParaRPr lang="it-IT" sz="2000" baseline="30000" dirty="0"/>
          </a:p>
          <a:p>
            <a:pPr algn="ctr"/>
            <a:r>
              <a:rPr lang="it-IT" sz="2000" dirty="0" smtClean="0"/>
              <a:t>E subito, un </a:t>
            </a:r>
            <a:r>
              <a:rPr lang="it-IT" sz="2000" dirty="0"/>
              <a:t>gallo cantò. </a:t>
            </a:r>
          </a:p>
          <a:p>
            <a:pPr algn="ctr"/>
            <a:r>
              <a:rPr lang="it-IT" sz="2000" dirty="0" smtClean="0"/>
              <a:t>Si </a:t>
            </a:r>
            <a:r>
              <a:rPr lang="it-IT" sz="2000" dirty="0"/>
              <a:t>ricordò della parola che Gesù gli aveva </a:t>
            </a:r>
            <a:r>
              <a:rPr lang="it-IT" sz="2000" dirty="0" smtClean="0"/>
              <a:t>detto.</a:t>
            </a:r>
          </a:p>
          <a:p>
            <a:pPr algn="ctr"/>
            <a:r>
              <a:rPr lang="it-IT" sz="2000" dirty="0" smtClean="0"/>
              <a:t>E </a:t>
            </a:r>
            <a:r>
              <a:rPr lang="it-IT" sz="2000" dirty="0"/>
              <a:t>scoppiò in pianto.</a:t>
            </a:r>
          </a:p>
        </p:txBody>
      </p:sp>
      <p:pic>
        <p:nvPicPr>
          <p:cNvPr id="4" name="Immagine 3" descr="3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4654400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F:\disegni\archivio\1091.gif?PHPSESSID=f5d1b5794f92684dc7a16b7f9da60a99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F:\disegni\archivio\1091.gif?PHPSESSID=f5d1b5794f92684dc7a16b7f9da60a99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F:\disegni\archivio\1091.gif?PHPSESSID=f5d1b5794f92684dc7a16b7f9da60a99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8" name="AutoShape 8" descr="F:\disegni\archivio\1091.gif?PHPSESSID=f5d1b5794f92684dc7a16b7f9da60a99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6" name="Immagine 15" descr="10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14290"/>
            <a:ext cx="5000660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4929190" y="0"/>
            <a:ext cx="364333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«</a:t>
            </a:r>
            <a:r>
              <a:rPr lang="it-IT" dirty="0"/>
              <a:t>M</a:t>
            </a:r>
            <a:r>
              <a:rPr lang="it-IT" dirty="0" smtClean="0"/>
              <a:t>i ami?». </a:t>
            </a:r>
          </a:p>
          <a:p>
            <a:pPr algn="ctr"/>
            <a:r>
              <a:rPr lang="it-IT" dirty="0" smtClean="0"/>
              <a:t>Gli </a:t>
            </a:r>
            <a:r>
              <a:rPr lang="it-IT" dirty="0"/>
              <a:t>rispose: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Certo, Signore, </a:t>
            </a:r>
            <a:endParaRPr lang="it-IT" dirty="0" smtClean="0"/>
          </a:p>
          <a:p>
            <a:pPr algn="ctr"/>
            <a:r>
              <a:rPr lang="it-IT" dirty="0" smtClean="0"/>
              <a:t>tu </a:t>
            </a:r>
            <a:r>
              <a:rPr lang="it-IT" dirty="0"/>
              <a:t>lo sai che ti voglio bene». </a:t>
            </a:r>
            <a:endParaRPr lang="it-IT" dirty="0" smtClean="0"/>
          </a:p>
          <a:p>
            <a:pPr algn="ctr"/>
            <a:r>
              <a:rPr lang="it-IT" dirty="0" smtClean="0"/>
              <a:t>Gli </a:t>
            </a:r>
            <a:r>
              <a:rPr lang="it-IT" dirty="0"/>
              <a:t>disse: «Pasci i miei agnelli». </a:t>
            </a:r>
            <a:endParaRPr lang="it-IT" dirty="0" smtClean="0"/>
          </a:p>
          <a:p>
            <a:pPr algn="ctr"/>
            <a:r>
              <a:rPr lang="it-IT" dirty="0" smtClean="0"/>
              <a:t>Gli disse: </a:t>
            </a:r>
          </a:p>
          <a:p>
            <a:pPr algn="ctr"/>
            <a:r>
              <a:rPr lang="it-IT" dirty="0" smtClean="0"/>
              <a:t>«Mi </a:t>
            </a:r>
            <a:r>
              <a:rPr lang="it-IT" dirty="0"/>
              <a:t>ami?». </a:t>
            </a:r>
            <a:endParaRPr lang="it-IT" dirty="0" smtClean="0"/>
          </a:p>
          <a:p>
            <a:pPr algn="ctr"/>
            <a:r>
              <a:rPr lang="it-IT" dirty="0" smtClean="0"/>
              <a:t>Gli </a:t>
            </a:r>
            <a:r>
              <a:rPr lang="it-IT" dirty="0"/>
              <a:t>rispose: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Certo, Signore, </a:t>
            </a:r>
            <a:endParaRPr lang="it-IT" dirty="0" smtClean="0"/>
          </a:p>
          <a:p>
            <a:pPr algn="ctr"/>
            <a:r>
              <a:rPr lang="it-IT" dirty="0" smtClean="0"/>
              <a:t>tu </a:t>
            </a:r>
            <a:r>
              <a:rPr lang="it-IT" dirty="0"/>
              <a:t>lo sai che ti voglio bene». </a:t>
            </a:r>
            <a:endParaRPr lang="it-IT" dirty="0" smtClean="0"/>
          </a:p>
          <a:p>
            <a:pPr algn="ctr"/>
            <a:r>
              <a:rPr lang="it-IT" dirty="0" smtClean="0"/>
              <a:t>Gli </a:t>
            </a:r>
            <a:r>
              <a:rPr lang="it-IT" dirty="0"/>
              <a:t>disse: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Pascola le mie pecore». </a:t>
            </a:r>
            <a:endParaRPr lang="it-IT" baseline="30000" dirty="0"/>
          </a:p>
          <a:p>
            <a:pPr algn="ctr"/>
            <a:r>
              <a:rPr lang="it-IT" dirty="0" smtClean="0"/>
              <a:t>Gli disse: </a:t>
            </a:r>
          </a:p>
          <a:p>
            <a:pPr algn="ctr"/>
            <a:r>
              <a:rPr lang="it-IT" dirty="0" smtClean="0"/>
              <a:t>«</a:t>
            </a:r>
            <a:r>
              <a:rPr lang="it-IT" dirty="0"/>
              <a:t>M</a:t>
            </a:r>
            <a:r>
              <a:rPr lang="it-IT" dirty="0" smtClean="0"/>
              <a:t>i </a:t>
            </a:r>
            <a:r>
              <a:rPr lang="it-IT" dirty="0"/>
              <a:t>vuoi bene?». </a:t>
            </a:r>
            <a:endParaRPr lang="it-IT" dirty="0" smtClean="0"/>
          </a:p>
          <a:p>
            <a:pPr algn="ctr"/>
            <a:r>
              <a:rPr lang="it-IT" dirty="0" smtClean="0"/>
              <a:t>Rimase </a:t>
            </a:r>
            <a:r>
              <a:rPr lang="it-IT" dirty="0"/>
              <a:t>addolorato </a:t>
            </a:r>
            <a:endParaRPr lang="it-IT" dirty="0" smtClean="0"/>
          </a:p>
          <a:p>
            <a:pPr algn="ctr"/>
            <a:r>
              <a:rPr lang="it-IT" dirty="0" smtClean="0"/>
              <a:t>che </a:t>
            </a:r>
            <a:r>
              <a:rPr lang="it-IT" dirty="0"/>
              <a:t>per la terza volta </a:t>
            </a:r>
            <a:endParaRPr lang="it-IT" dirty="0" smtClean="0"/>
          </a:p>
          <a:p>
            <a:pPr algn="ctr"/>
            <a:r>
              <a:rPr lang="it-IT" dirty="0" smtClean="0"/>
              <a:t>gli </a:t>
            </a:r>
            <a:r>
              <a:rPr lang="it-IT" dirty="0"/>
              <a:t>domandasse: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Mi vuoi bene?», </a:t>
            </a:r>
            <a:endParaRPr lang="it-IT" dirty="0" smtClean="0"/>
          </a:p>
          <a:p>
            <a:pPr algn="ctr"/>
            <a:r>
              <a:rPr lang="it-IT" dirty="0" smtClean="0"/>
              <a:t>e </a:t>
            </a:r>
            <a:r>
              <a:rPr lang="it-IT" dirty="0"/>
              <a:t>gli disse: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Signore, tu conosci tutto; </a:t>
            </a:r>
            <a:endParaRPr lang="it-IT" dirty="0" smtClean="0"/>
          </a:p>
          <a:p>
            <a:pPr algn="ctr"/>
            <a:r>
              <a:rPr lang="it-IT" dirty="0" smtClean="0"/>
              <a:t>tu </a:t>
            </a:r>
            <a:r>
              <a:rPr lang="it-IT" dirty="0"/>
              <a:t>sai che ti voglio bene». </a:t>
            </a:r>
            <a:endParaRPr lang="it-IT" dirty="0" smtClean="0"/>
          </a:p>
          <a:p>
            <a:pPr algn="ctr"/>
            <a:r>
              <a:rPr lang="it-IT" dirty="0" smtClean="0"/>
              <a:t>Gli </a:t>
            </a:r>
            <a:r>
              <a:rPr lang="it-IT" dirty="0"/>
              <a:t>rispose Gesù: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/>
              <a:t>Pasci le mie </a:t>
            </a:r>
            <a:r>
              <a:rPr lang="it-IT" dirty="0" smtClean="0"/>
              <a:t>pecore». </a:t>
            </a:r>
            <a:endParaRPr lang="it-IT" baseline="30000" dirty="0"/>
          </a:p>
          <a:p>
            <a:pPr algn="ctr"/>
            <a:r>
              <a:rPr lang="it-IT" dirty="0" smtClean="0"/>
              <a:t>Detto </a:t>
            </a:r>
            <a:r>
              <a:rPr lang="it-IT" dirty="0"/>
              <a:t>questo, aggiunse: </a:t>
            </a:r>
            <a:endParaRPr lang="it-IT" dirty="0" smtClean="0"/>
          </a:p>
          <a:p>
            <a:pPr algn="ctr"/>
            <a:r>
              <a:rPr lang="it-IT" dirty="0" smtClean="0"/>
              <a:t>«</a:t>
            </a:r>
            <a:r>
              <a:rPr lang="it-IT" dirty="0" err="1" smtClean="0"/>
              <a:t>Seguimi</a:t>
            </a:r>
            <a:r>
              <a:rPr lang="it-IT" dirty="0" smtClean="0"/>
              <a:t>!».</a:t>
            </a:r>
            <a:endParaRPr lang="it-IT" dirty="0"/>
          </a:p>
        </p:txBody>
      </p:sp>
      <p:pic>
        <p:nvPicPr>
          <p:cNvPr id="4" name="Immagine 3" descr="92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143116"/>
            <a:ext cx="4030582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ADESSO </a:t>
            </a:r>
            <a:r>
              <a:rPr lang="it-IT" dirty="0" err="1" smtClean="0"/>
              <a:t>CI</a:t>
            </a:r>
            <a:r>
              <a:rPr lang="it-IT" dirty="0" smtClean="0"/>
              <a:t> SEI ARRIVATO?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 tratta </a:t>
            </a:r>
            <a:r>
              <a:rPr lang="it-IT" dirty="0" err="1" smtClean="0"/>
              <a:t>di…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9600" b="1" dirty="0" smtClean="0"/>
              <a:t>PIETRO!!!</a:t>
            </a:r>
            <a:endParaRPr lang="it-IT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- - -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Gesù ha chiamato Pietro.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Pietro ha lasciato tutto </a:t>
            </a:r>
            <a:br>
              <a:rPr lang="it-IT" dirty="0" smtClean="0"/>
            </a:br>
            <a:r>
              <a:rPr lang="it-IT" dirty="0" smtClean="0"/>
              <a:t>e lo ha seguito.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1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974" y="0"/>
            <a:ext cx="4418051" cy="6858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cap="all" dirty="0" smtClean="0"/>
              <a:t>perché?</a:t>
            </a:r>
            <a:endParaRPr lang="it-IT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Gesù parla anche a te.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Tu sei sempre libero di costruire la tua vita sulla sua </a:t>
            </a:r>
            <a:r>
              <a:rPr lang="it-IT" dirty="0" err="1" smtClean="0"/>
              <a:t>P</a:t>
            </a:r>
            <a:r>
              <a:rPr lang="it-IT" dirty="0" err="1" smtClean="0"/>
              <a:t>arola</a:t>
            </a:r>
            <a:r>
              <a:rPr lang="it-IT" dirty="0" err="1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(oppure no)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b="1" dirty="0" smtClean="0"/>
              <a:t>HA SENSO FARLO?</a:t>
            </a:r>
            <a:endParaRPr lang="it-IT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9600" b="1" cap="all" dirty="0" smtClean="0"/>
              <a:t>Perché?</a:t>
            </a:r>
            <a:endParaRPr lang="it-IT" sz="9600" b="1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786213"/>
          </a:xfrm>
        </p:spPr>
        <p:txBody>
          <a:bodyPr>
            <a:noAutofit/>
          </a:bodyPr>
          <a:lstStyle/>
          <a:p>
            <a:r>
              <a:rPr lang="it-IT" sz="30000" dirty="0" smtClean="0">
                <a:sym typeface="Wingdings" pitchFamily="2" charset="2"/>
              </a:rPr>
              <a:t></a:t>
            </a:r>
            <a:endParaRPr lang="it-IT" sz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ClipArt\47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084" y="35952"/>
            <a:ext cx="5002246" cy="6784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06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9445" y="0"/>
            <a:ext cx="396511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32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163" y="428604"/>
            <a:ext cx="8885674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924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458" y="785794"/>
            <a:ext cx="8285084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DI</a:t>
            </a:r>
            <a:r>
              <a:rPr lang="it-IT" dirty="0" smtClean="0"/>
              <a:t> CHI SI PARLA?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557</Words>
  <Application>Microsoft Office PowerPoint</Application>
  <PresentationFormat>Presentazione su schermo (4:3)</PresentationFormat>
  <Paragraphs>89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Tema di Office</vt:lpstr>
      <vt:lpstr>UNA STORIA</vt:lpstr>
      <vt:lpstr>Diapositiva 2</vt:lpstr>
      <vt:lpstr>Diapositiva 3</vt:lpstr>
      <vt:lpstr>Diapositiva 4</vt:lpstr>
      <vt:lpstr>Diapositiva 5</vt:lpstr>
      <vt:lpstr>Diapositiva 6</vt:lpstr>
      <vt:lpstr>Diapositiva 7</vt:lpstr>
      <vt:lpstr>DI CHI SI PARLA?</vt:lpstr>
      <vt:lpstr>…</vt:lpstr>
      <vt:lpstr>CI SEI ARRIVATO?</vt:lpstr>
      <vt:lpstr>…</vt:lpstr>
      <vt:lpstr>VUOI L’AIUTINO DA CASA?</vt:lpstr>
      <vt:lpstr>…</vt:lpstr>
      <vt:lpstr>RIPROVIAMO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ADESSO CI SEI ARRIVATO?</vt:lpstr>
      <vt:lpstr>…</vt:lpstr>
      <vt:lpstr>Si tratta di…</vt:lpstr>
      <vt:lpstr>PIETRO!!!</vt:lpstr>
      <vt:lpstr>…</vt:lpstr>
      <vt:lpstr>- - - </vt:lpstr>
      <vt:lpstr>…</vt:lpstr>
      <vt:lpstr>Gesù ha chiamato Pietro.</vt:lpstr>
      <vt:lpstr>Pietro ha lasciato tutto  e lo ha seguito.</vt:lpstr>
      <vt:lpstr>perché?</vt:lpstr>
      <vt:lpstr>Gesù parla anche a te.</vt:lpstr>
      <vt:lpstr>Tu sei sempre libero di costruire la tua vita sulla sua Parola…</vt:lpstr>
      <vt:lpstr>(oppure no)</vt:lpstr>
      <vt:lpstr>HA SENSO FARLO?</vt:lpstr>
      <vt:lpstr>Perché?</vt:lpstr>
      <vt:lpstr>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STORIA</dc:title>
  <dc:creator>Beretta Roberto</dc:creator>
  <cp:lastModifiedBy>Beretta Roberto</cp:lastModifiedBy>
  <cp:revision>21</cp:revision>
  <dcterms:created xsi:type="dcterms:W3CDTF">2011-03-17T11:39:33Z</dcterms:created>
  <dcterms:modified xsi:type="dcterms:W3CDTF">2014-02-01T04:26:09Z</dcterms:modified>
</cp:coreProperties>
</file>